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F9550-97BD-4C6B-A29F-7FFDC4C67AFD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2DDDF-CDA6-4693-84FE-B1EB7D37E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Проект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2428892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«Подготовка </a:t>
            </a:r>
            <a:r>
              <a:rPr lang="ru-RU" b="1" dirty="0">
                <a:solidFill>
                  <a:srgbClr val="002060"/>
                </a:solidFill>
              </a:rPr>
              <a:t>трактористов - машинистов сельскохозяйственного производства на базе образовательных организаций Удомельского городского округа»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3929066"/>
            <a:ext cx="5643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Номинация: развитие человеческого капитала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4929198"/>
            <a:ext cx="5572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Команда проекта: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-МБОУ «</a:t>
            </a:r>
            <a:r>
              <a:rPr lang="ru-RU" dirty="0" err="1" smtClean="0">
                <a:solidFill>
                  <a:srgbClr val="002060"/>
                </a:solidFill>
              </a:rPr>
              <a:t>Сиговская</a:t>
            </a:r>
            <a:r>
              <a:rPr lang="ru-RU" dirty="0" smtClean="0">
                <a:solidFill>
                  <a:srgbClr val="002060"/>
                </a:solidFill>
              </a:rPr>
              <a:t> средняя общеобразовательная школа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-Администрация Удомельского городского округа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-Управление образования Администрации Удомельского городского округа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Цель и задачи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72560" cy="21431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</a:t>
            </a:r>
            <a:r>
              <a:rPr lang="ru-RU" sz="19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1900" dirty="0">
                <a:solidFill>
                  <a:srgbClr val="002060"/>
                </a:solidFill>
              </a:rPr>
              <a:t>целостности образовательного процесса через систему работы со школьниками по организации ранней профессиональной ориентации на сельскохозяйственные профессии; обогащение знаниями и представлениями о многообразии профессиональной деятельности на селе и её ролью в жизни нашего округа;</a:t>
            </a:r>
          </a:p>
          <a:p>
            <a:pPr algn="just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-организация </a:t>
            </a:r>
            <a:r>
              <a:rPr lang="ru-RU" sz="1900" dirty="0">
                <a:solidFill>
                  <a:srgbClr val="002060"/>
                </a:solidFill>
              </a:rPr>
              <a:t>профессиональной подготовки обучающихся старших классов;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-обеспечение  </a:t>
            </a:r>
            <a:r>
              <a:rPr lang="ru-RU" sz="1900" dirty="0">
                <a:solidFill>
                  <a:srgbClr val="002060"/>
                </a:solidFill>
              </a:rPr>
              <a:t>социальной адаптации выпускников общеобразовательных учреждений к рынку труда;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D:\Мои документы\Рабочий стол\ВСЕ 16-17\На сайт У0 16-17\Новая папка\2DwO-n_3VX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5286412" cy="3522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Цель и задачи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1431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-</a:t>
            </a:r>
            <a:r>
              <a:rPr lang="ru-RU" sz="180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1800" dirty="0">
                <a:solidFill>
                  <a:srgbClr val="002060"/>
                </a:solidFill>
              </a:rPr>
              <a:t>у выпускников положительной мотивации к получению профессионального образования и профессии, гарантирующей трудоустройство в отраслях сельского хозяйства;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-создание условий </a:t>
            </a:r>
            <a:r>
              <a:rPr lang="ru-RU" sz="1800" dirty="0">
                <a:solidFill>
                  <a:srgbClr val="002060"/>
                </a:solidFill>
              </a:rPr>
              <a:t>для развития у учащихся способности к самоопределению;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-формирование </a:t>
            </a:r>
            <a:r>
              <a:rPr lang="ru-RU" sz="1800" dirty="0">
                <a:solidFill>
                  <a:srgbClr val="002060"/>
                </a:solidFill>
              </a:rPr>
              <a:t>знаний о взаимосвязи и взаимозависимости различных видов труда сельскохозяйственной направленности с другими профессиями</a:t>
            </a:r>
            <a:r>
              <a:rPr lang="ru-RU" sz="1900" dirty="0">
                <a:solidFill>
                  <a:srgbClr val="002060"/>
                </a:solidFill>
              </a:rPr>
              <a:t>.</a:t>
            </a:r>
          </a:p>
          <a:p>
            <a:pPr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D:\Мои документы\Рабочий стол\ВСЕ 16-17\На сайт У0 16-17\Новая папка\EG3g59hey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5467143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Возможности для реализации проекта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Наличие </a:t>
            </a:r>
            <a:r>
              <a:rPr lang="ru-RU" sz="1800" dirty="0">
                <a:solidFill>
                  <a:srgbClr val="002060"/>
                </a:solidFill>
              </a:rPr>
              <a:t>у МБОУ </a:t>
            </a:r>
            <a:r>
              <a:rPr lang="ru-RU" sz="1800" dirty="0" err="1">
                <a:solidFill>
                  <a:srgbClr val="002060"/>
                </a:solidFill>
              </a:rPr>
              <a:t>Сиговская</a:t>
            </a:r>
            <a:r>
              <a:rPr lang="ru-RU" sz="1800" dirty="0">
                <a:solidFill>
                  <a:srgbClr val="002060"/>
                </a:solidFill>
              </a:rPr>
              <a:t> СОШ лицензии на профессиональное обучение.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Обеспеченность </a:t>
            </a:r>
            <a:r>
              <a:rPr lang="ru-RU" sz="1800" dirty="0">
                <a:solidFill>
                  <a:srgbClr val="002060"/>
                </a:solidFill>
              </a:rPr>
              <a:t>необходимой материально-технической базой.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Обеспеченность </a:t>
            </a:r>
            <a:r>
              <a:rPr lang="ru-RU" sz="1800" dirty="0">
                <a:solidFill>
                  <a:srgbClr val="002060"/>
                </a:solidFill>
              </a:rPr>
              <a:t>педагогическими  кадрами для организации профессионального обучения.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Запрос со стороны </a:t>
            </a:r>
            <a:r>
              <a:rPr lang="ru-RU" sz="1800" dirty="0" smtClean="0">
                <a:solidFill>
                  <a:srgbClr val="002060"/>
                </a:solidFill>
              </a:rPr>
              <a:t>сельскохозяйственных предприятий </a:t>
            </a:r>
            <a:r>
              <a:rPr lang="ru-RU" sz="1800" dirty="0">
                <a:solidFill>
                  <a:srgbClr val="002060"/>
                </a:solidFill>
              </a:rPr>
              <a:t>на подготовку специалистов в данной области.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Заинтересованность молодежи </a:t>
            </a:r>
            <a:r>
              <a:rPr lang="ru-RU" sz="1800" dirty="0">
                <a:solidFill>
                  <a:srgbClr val="002060"/>
                </a:solidFill>
              </a:rPr>
              <a:t>в получении </a:t>
            </a:r>
            <a:r>
              <a:rPr lang="ru-RU" sz="1800" dirty="0" smtClean="0">
                <a:solidFill>
                  <a:srgbClr val="002060"/>
                </a:solidFill>
              </a:rPr>
              <a:t>профессионального образования.</a:t>
            </a:r>
            <a:endParaRPr lang="ru-RU" sz="1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Мои документы\Рабочий стол\ВСЕ 16-17\На сайт У0 16-17\Новая папка\YuAIz_QtR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286124"/>
            <a:ext cx="492826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Достигнутый </a:t>
            </a:r>
            <a:r>
              <a:rPr lang="ru-RU" sz="3600" b="1" dirty="0" smtClean="0">
                <a:solidFill>
                  <a:srgbClr val="C00000"/>
                </a:solidFill>
              </a:rPr>
              <a:t>результат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207170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Оптимизация предоставляемых образовательных услуг населению округа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Количество обученных за 2016-2017 учебный год – 21 человек</a:t>
            </a:r>
            <a:endParaRPr lang="ru-RU" sz="1800" dirty="0" smtClean="0"/>
          </a:p>
          <a:p>
            <a:r>
              <a:rPr lang="ru-RU" sz="1800" dirty="0" smtClean="0">
                <a:solidFill>
                  <a:srgbClr val="002060"/>
                </a:solidFill>
              </a:rPr>
              <a:t>Вклад в комплексное развитие сельскохозяйственного производства округа и региона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Привлечение кадров для работы в сельскохозяйственном производстве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Повышение лояльности к органам местного самоуправления</a:t>
            </a:r>
          </a:p>
        </p:txBody>
      </p:sp>
      <p:pic>
        <p:nvPicPr>
          <p:cNvPr id="4" name="Picture 3" descr="D:\Мои документы\Рабочий стол\ВСЕ 16-17\На сайт У0 16-17\Новая папка\E3sRmTzMH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214686"/>
            <a:ext cx="471675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Выводы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1800" dirty="0" smtClean="0">
                <a:solidFill>
                  <a:srgbClr val="002060"/>
                </a:solidFill>
              </a:rPr>
              <a:t>Реализация </a:t>
            </a:r>
            <a:r>
              <a:rPr lang="ru-RU" sz="1800" dirty="0">
                <a:solidFill>
                  <a:srgbClr val="002060"/>
                </a:solidFill>
              </a:rPr>
              <a:t>практики </a:t>
            </a:r>
            <a:r>
              <a:rPr lang="ru-RU" sz="1800" dirty="0" smtClean="0">
                <a:solidFill>
                  <a:srgbClr val="002060"/>
                </a:solidFill>
              </a:rPr>
              <a:t>способствует: </a:t>
            </a:r>
          </a:p>
          <a:p>
            <a:pPr marL="180975" indent="-9525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расширению </a:t>
            </a:r>
            <a:r>
              <a:rPr lang="ru-RU" sz="1800" dirty="0">
                <a:solidFill>
                  <a:srgbClr val="002060"/>
                </a:solidFill>
              </a:rPr>
              <a:t>образовательных </a:t>
            </a:r>
            <a:r>
              <a:rPr lang="ru-RU" sz="1800" dirty="0" smtClean="0">
                <a:solidFill>
                  <a:srgbClr val="002060"/>
                </a:solidFill>
              </a:rPr>
              <a:t>услуг, предоставляемых  населению Удомельского </a:t>
            </a:r>
            <a:r>
              <a:rPr lang="ru-RU" sz="1800" dirty="0">
                <a:solidFill>
                  <a:srgbClr val="002060"/>
                </a:solidFill>
              </a:rPr>
              <a:t>городского </a:t>
            </a:r>
            <a:r>
              <a:rPr lang="ru-RU" sz="1800" dirty="0" smtClean="0">
                <a:solidFill>
                  <a:srgbClr val="002060"/>
                </a:solidFill>
              </a:rPr>
              <a:t>округа.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повышению </a:t>
            </a:r>
            <a:r>
              <a:rPr lang="ru-RU" sz="1800" dirty="0">
                <a:solidFill>
                  <a:srgbClr val="002060"/>
                </a:solidFill>
              </a:rPr>
              <a:t>конкурентоспособности выпускников на внутреннем рынке </a:t>
            </a:r>
            <a:r>
              <a:rPr lang="ru-RU" sz="1800" dirty="0" smtClean="0">
                <a:solidFill>
                  <a:srgbClr val="002060"/>
                </a:solidFill>
              </a:rPr>
              <a:t>труда. </a:t>
            </a:r>
          </a:p>
          <a:p>
            <a:pPr marL="85725" indent="-85725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развитию </a:t>
            </a:r>
            <a:r>
              <a:rPr lang="ru-RU" sz="1800" dirty="0">
                <a:solidFill>
                  <a:srgbClr val="002060"/>
                </a:solidFill>
              </a:rPr>
              <a:t>сельских территорий и </a:t>
            </a:r>
            <a:r>
              <a:rPr lang="ru-RU" sz="1800" dirty="0" smtClean="0">
                <a:solidFill>
                  <a:srgbClr val="002060"/>
                </a:solidFill>
              </a:rPr>
              <a:t>сельскохозяйственного производства округа и региона</a:t>
            </a:r>
            <a:endParaRPr lang="ru-RU" sz="1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Picture 3" descr="D:\Мои документы\Рабочий стол\ВСЕ 16-17\На сайт У0 16-17\Новая папка\m7NrXFKPZG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643182"/>
            <a:ext cx="5931869" cy="3953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240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</vt:lpstr>
      <vt:lpstr>Цель и задачи проекта </vt:lpstr>
      <vt:lpstr>Цель и задачи проекта </vt:lpstr>
      <vt:lpstr>Возможности для реализации проекта</vt:lpstr>
      <vt:lpstr>Достигнутый результат </vt:lpstr>
      <vt:lpstr>Выводы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User</cp:lastModifiedBy>
  <cp:revision>6</cp:revision>
  <dcterms:created xsi:type="dcterms:W3CDTF">2017-08-17T11:52:09Z</dcterms:created>
  <dcterms:modified xsi:type="dcterms:W3CDTF">2017-09-11T11:38:46Z</dcterms:modified>
</cp:coreProperties>
</file>